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2A22-8925-4EC8-92FC-1A71FCBB1DD5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C6356-EB88-403F-B056-83B614DDB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462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D2A22-8925-4EC8-92FC-1A71FCBB1DD5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C6356-EB88-403F-B056-83B614DDB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38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mtClean="0">
                <a:solidFill>
                  <a:srgbClr val="FFC000"/>
                </a:solidFill>
              </a:rPr>
              <a:t>События и маршруты без границ</a:t>
            </a:r>
            <a:br>
              <a:rPr lang="ru-RU" smtClean="0">
                <a:solidFill>
                  <a:srgbClr val="FFC000"/>
                </a:solidFill>
              </a:rPr>
            </a:br>
            <a:r>
              <a:rPr lang="ru-RU" smtClean="0">
                <a:solidFill>
                  <a:srgbClr val="FFC000"/>
                </a:solidFill>
              </a:rPr>
              <a:t>Опыт Байкальского региона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857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81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80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21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17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96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2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64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Круизы по реке Лена                         Декабристы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06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04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События и маршруты без границ Опыт Байкальского региона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Круизы по реке Лена                         Декабристы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События и маршруты без границ Опыт Байкальского региона</dc:title>
  <dc:creator>Lenovo</dc:creator>
  <cp:lastModifiedBy>Lenovo</cp:lastModifiedBy>
  <cp:revision>1</cp:revision>
  <dcterms:created xsi:type="dcterms:W3CDTF">2019-10-02T17:42:44Z</dcterms:created>
  <dcterms:modified xsi:type="dcterms:W3CDTF">2019-10-02T17:42:44Z</dcterms:modified>
</cp:coreProperties>
</file>