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4384000" cy="13716000"/>
  <p:notesSz cx="6858000" cy="9144000"/>
  <p:defaultTextStyle>
    <a:defPPr>
      <a:defRPr lang="ru-RU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9E84-7B0F-4CAA-B0E9-1361E2CA2136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E666-881C-4D74-A541-A560E837F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8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29E84-7B0F-4CAA-B0E9-1361E2CA2136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5E666-881C-4D74-A541-A560E837F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11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6110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8481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6204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1584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4607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2866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409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9037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09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58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700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311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996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517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198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9775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480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</cp:revision>
  <dcterms:created xsi:type="dcterms:W3CDTF">2019-10-03T01:35:04Z</dcterms:created>
  <dcterms:modified xsi:type="dcterms:W3CDTF">2019-10-03T01:35:04Z</dcterms:modified>
</cp:coreProperties>
</file>