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0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9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4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7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3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3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F237-9B2E-41FF-956F-CBD514CEA57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37CF-657B-4FB7-998A-829212EB6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7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0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4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4"/>
            <a:ext cx="9144000" cy="6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60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2019-10-02T17:24:43Z</dcterms:created>
  <dcterms:modified xsi:type="dcterms:W3CDTF">2019-10-02T17:27:12Z</dcterms:modified>
</cp:coreProperties>
</file>